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3200400"/>
            <a:ext cx="679132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486" y="672480"/>
            <a:ext cx="10157365" cy="29378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708261"/>
            <a:ext cx="6120680" cy="307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90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2538412"/>
            <a:ext cx="67532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3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7821080" cy="92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370" y="1500254"/>
            <a:ext cx="8539683" cy="53310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3573016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0695" y="3573016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4346" y="4707335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8928" y="4730484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95206" y="5806930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76493" y="5772206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49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4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509837"/>
            <a:ext cx="84772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348880"/>
            <a:ext cx="43204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3172" y="3552647"/>
            <a:ext cx="7501179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27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5940"/>
            <a:ext cx="10360471" cy="5933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437112"/>
            <a:ext cx="273630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9570" y="3573016"/>
            <a:ext cx="186048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7554" y="4437112"/>
            <a:ext cx="273630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5580" y="3573016"/>
            <a:ext cx="186048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662112"/>
            <a:ext cx="101917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124" y="2636912"/>
            <a:ext cx="2719611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5" y="1580164"/>
            <a:ext cx="186048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6004" y="2714482"/>
            <a:ext cx="2918388" cy="2802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1800" y="1580164"/>
            <a:ext cx="186048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679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3320"/>
            <a:ext cx="10801200" cy="317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918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09031"/>
            <a:ext cx="10159752" cy="2932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1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394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76872"/>
            <a:ext cx="1008112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653136"/>
            <a:ext cx="10081120" cy="1684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04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556792"/>
            <a:ext cx="367240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28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376487"/>
            <a:ext cx="105918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76872"/>
            <a:ext cx="698477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245" y="3429000"/>
            <a:ext cx="698477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51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2026-02-25T00:35:05Z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